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68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19C37-7C20-468C-A890-17FFF3000C84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24B06-2E22-4017-A9B6-B90B4B7C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44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FD423-4BA2-4B68-84B3-5B3AED70307F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077DC-BC00-40AA-87F0-001161176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0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077DC-BC00-40AA-87F0-0011611760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6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0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2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5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4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7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1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7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8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1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r>
              <a:rPr lang="en-US" sz="3400" dirty="0" smtClean="0">
                <a:solidFill>
                  <a:srgbClr val="00B0F0"/>
                </a:solidFill>
              </a:rPr>
              <a:t>Me </a:t>
            </a:r>
            <a:r>
              <a:rPr lang="en-US" sz="3400" dirty="0" err="1" smtClean="0">
                <a:solidFill>
                  <a:srgbClr val="00B0F0"/>
                </a:solidFill>
              </a:rPr>
              <a:t>llamo</a:t>
            </a:r>
            <a:r>
              <a:rPr lang="en-US" sz="3400" dirty="0" smtClean="0">
                <a:solidFill>
                  <a:srgbClr val="00B0F0"/>
                </a:solidFill>
              </a:rPr>
              <a:t> __________ </a:t>
            </a:r>
            <a:r>
              <a:rPr lang="en-US" sz="3400" dirty="0" err="1" smtClean="0">
                <a:solidFill>
                  <a:srgbClr val="00B0F0"/>
                </a:solidFill>
              </a:rPr>
              <a:t>Clase</a:t>
            </a:r>
            <a:r>
              <a:rPr lang="en-US" sz="3400" dirty="0" smtClean="0">
                <a:solidFill>
                  <a:srgbClr val="00B0F0"/>
                </a:solidFill>
              </a:rPr>
              <a:t> </a:t>
            </a:r>
            <a:r>
              <a:rPr lang="en-US" sz="3400" dirty="0">
                <a:solidFill>
                  <a:srgbClr val="00B0F0"/>
                </a:solidFill>
              </a:rPr>
              <a:t>7</a:t>
            </a:r>
            <a:r>
              <a:rPr lang="en-US" sz="3400" dirty="0" smtClean="0">
                <a:solidFill>
                  <a:srgbClr val="00B0F0"/>
                </a:solidFill>
              </a:rPr>
              <a:t>01</a:t>
            </a:r>
            <a:br>
              <a:rPr lang="en-US" sz="3400" dirty="0" smtClean="0">
                <a:solidFill>
                  <a:srgbClr val="00B0F0"/>
                </a:solidFill>
              </a:rPr>
            </a:br>
            <a:r>
              <a:rPr lang="en-US" sz="3400" dirty="0" smtClean="0">
                <a:solidFill>
                  <a:srgbClr val="00B0F0"/>
                </a:solidFill>
              </a:rPr>
              <a:t>La </a:t>
            </a:r>
            <a:r>
              <a:rPr lang="en-US" sz="3400" dirty="0" err="1" smtClean="0">
                <a:solidFill>
                  <a:srgbClr val="00B0F0"/>
                </a:solidFill>
              </a:rPr>
              <a:t>fecha</a:t>
            </a:r>
            <a:r>
              <a:rPr lang="en-US" sz="3400" dirty="0" smtClean="0">
                <a:solidFill>
                  <a:srgbClr val="00B0F0"/>
                </a:solidFill>
              </a:rPr>
              <a:t> </a:t>
            </a:r>
            <a:r>
              <a:rPr lang="en-US" sz="3400" dirty="0" err="1" smtClean="0">
                <a:solidFill>
                  <a:srgbClr val="00B0F0"/>
                </a:solidFill>
              </a:rPr>
              <a:t>es</a:t>
            </a:r>
            <a:r>
              <a:rPr lang="en-US" sz="3400" dirty="0" smtClean="0">
                <a:solidFill>
                  <a:srgbClr val="00B0F0"/>
                </a:solidFill>
              </a:rPr>
              <a:t> el 28 de </a:t>
            </a:r>
            <a:r>
              <a:rPr lang="en-US" sz="3400" dirty="0" err="1" smtClean="0">
                <a:solidFill>
                  <a:srgbClr val="00B0F0"/>
                </a:solidFill>
              </a:rPr>
              <a:t>enero</a:t>
            </a:r>
            <a:r>
              <a:rPr lang="en-US" sz="3400" dirty="0" smtClean="0">
                <a:solidFill>
                  <a:srgbClr val="00B0F0"/>
                </a:solidFill>
              </a:rPr>
              <a:t> del 2014</a:t>
            </a:r>
            <a:endParaRPr lang="en-US" sz="3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45: </a:t>
            </a:r>
            <a:r>
              <a:rPr lang="en-US" sz="2800" dirty="0" smtClean="0"/>
              <a:t>¿A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hora</a:t>
            </a:r>
            <a:r>
              <a:rPr lang="en-US" sz="2800" dirty="0" smtClean="0"/>
              <a:t> vas a la </a:t>
            </a:r>
            <a:r>
              <a:rPr lang="en-US" sz="2800" dirty="0" err="1" smtClean="0"/>
              <a:t>clase</a:t>
            </a:r>
            <a:r>
              <a:rPr lang="en-US" sz="2800" dirty="0" smtClean="0"/>
              <a:t> de </a:t>
            </a:r>
            <a:r>
              <a:rPr lang="en-US" sz="2800" dirty="0" err="1" smtClean="0"/>
              <a:t>espanol</a:t>
            </a:r>
            <a:r>
              <a:rPr lang="en-US" sz="2800" dirty="0" smtClean="0"/>
              <a:t> los </a:t>
            </a:r>
            <a:r>
              <a:rPr lang="en-US" sz="2800" dirty="0" err="1" smtClean="0"/>
              <a:t>lunes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  </a:t>
            </a:r>
          </a:p>
          <a:p>
            <a:r>
              <a:rPr lang="en-US" sz="2800" dirty="0" err="1" smtClean="0"/>
              <a:t>Copia</a:t>
            </a:r>
            <a:r>
              <a:rPr lang="en-US" sz="2800" dirty="0" smtClean="0"/>
              <a:t> y </a:t>
            </a:r>
            <a:r>
              <a:rPr lang="en-US" sz="2800" dirty="0" err="1" smtClean="0"/>
              <a:t>completa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Shan _________ un </a:t>
            </a:r>
            <a:r>
              <a:rPr lang="en-US" sz="2800" dirty="0" err="1" smtClean="0"/>
              <a:t>lapiz</a:t>
            </a:r>
            <a:r>
              <a:rPr lang="en-US" sz="2800" dirty="0" smtClean="0"/>
              <a:t> en la </a:t>
            </a:r>
            <a:r>
              <a:rPr lang="en-US" sz="2800" dirty="0" err="1" smtClean="0"/>
              <a:t>papeleria</a:t>
            </a:r>
            <a:r>
              <a:rPr lang="en-US" sz="2800" dirty="0" smtClean="0"/>
              <a:t>. (</a:t>
            </a:r>
            <a:r>
              <a:rPr lang="en-US" sz="2800" dirty="0" err="1" smtClean="0"/>
              <a:t>comprar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Bryan y Max _________ la red para un </a:t>
            </a:r>
            <a:r>
              <a:rPr lang="en-US" sz="2800" dirty="0" err="1" smtClean="0"/>
              <a:t>proyecto</a:t>
            </a:r>
            <a:r>
              <a:rPr lang="en-US" sz="2800" dirty="0" smtClean="0"/>
              <a:t>. (</a:t>
            </a:r>
            <a:r>
              <a:rPr lang="en-US" sz="2800" dirty="0" err="1" smtClean="0"/>
              <a:t>navegar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Karen </a:t>
            </a:r>
            <a:r>
              <a:rPr lang="en-US" sz="2800" dirty="0" smtClean="0"/>
              <a:t>y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buenas</a:t>
            </a:r>
            <a:r>
              <a:rPr lang="en-US" sz="2800" dirty="0" smtClean="0"/>
              <a:t> </a:t>
            </a:r>
            <a:r>
              <a:rPr lang="en-US" sz="2800" dirty="0" err="1" smtClean="0"/>
              <a:t>notas</a:t>
            </a:r>
            <a:r>
              <a:rPr lang="en-US" sz="2800" dirty="0" smtClean="0"/>
              <a:t>. (</a:t>
            </a:r>
            <a:r>
              <a:rPr lang="en-US" sz="2800" dirty="0" err="1" smtClean="0"/>
              <a:t>sacar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¿</a:t>
            </a:r>
            <a:r>
              <a:rPr lang="en-US" sz="2800" dirty="0" err="1" smtClean="0"/>
              <a:t>Tú</a:t>
            </a:r>
            <a:r>
              <a:rPr lang="en-US" sz="2800" dirty="0" smtClean="0"/>
              <a:t> __________ </a:t>
            </a:r>
            <a:r>
              <a:rPr lang="en-US" sz="2800" dirty="0" err="1" smtClean="0"/>
              <a:t>muchos</a:t>
            </a:r>
            <a:r>
              <a:rPr lang="en-US" sz="2800" dirty="0" smtClean="0"/>
              <a:t> </a:t>
            </a:r>
            <a:r>
              <a:rPr lang="en-US" sz="2800" dirty="0" err="1" smtClean="0"/>
              <a:t>correos</a:t>
            </a:r>
            <a:r>
              <a:rPr lang="en-US" sz="2800" dirty="0" smtClean="0"/>
              <a:t>  </a:t>
            </a:r>
            <a:r>
              <a:rPr lang="en-US" sz="2800" dirty="0" err="1" smtClean="0"/>
              <a:t>electronicos</a:t>
            </a:r>
            <a:r>
              <a:rPr lang="en-US" sz="2800" dirty="0" smtClean="0"/>
              <a:t>? (</a:t>
            </a:r>
            <a:r>
              <a:rPr lang="en-US" sz="2800" dirty="0" err="1" smtClean="0"/>
              <a:t>enviar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Yo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por</a:t>
            </a:r>
            <a:r>
              <a:rPr lang="en-US" sz="2800" dirty="0" smtClean="0"/>
              <a:t> el </a:t>
            </a:r>
            <a:r>
              <a:rPr lang="en-US" sz="2800" dirty="0" err="1" smtClean="0"/>
              <a:t>libro</a:t>
            </a:r>
            <a:r>
              <a:rPr lang="en-US" sz="2800" dirty="0" smtClean="0"/>
              <a:t> en la </a:t>
            </a:r>
            <a:r>
              <a:rPr lang="en-US" sz="2800" dirty="0" err="1" smtClean="0"/>
              <a:t>caja</a:t>
            </a:r>
            <a:r>
              <a:rPr lang="en-US" sz="2800" dirty="0" smtClean="0"/>
              <a:t>. (</a:t>
            </a:r>
            <a:r>
              <a:rPr lang="en-US" sz="2800" dirty="0" err="1" smtClean="0"/>
              <a:t>pagar</a:t>
            </a:r>
            <a:r>
              <a:rPr lang="en-US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5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410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Write 2 ORIGINAL SPANISH SENTENCES with each verb in the PRESENT TENSE. </a:t>
            </a:r>
            <a:r>
              <a:rPr lang="en-US" i="1" dirty="0" smtClean="0"/>
              <a:t>(make sure that the verb is </a:t>
            </a:r>
            <a:r>
              <a:rPr lang="en-US" i="1" u="sng" dirty="0" smtClean="0"/>
              <a:t>conjugated</a:t>
            </a:r>
            <a:r>
              <a:rPr lang="en-US" i="1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Mirar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Estudiar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Pagar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</a:t>
            </a:r>
            <a:r>
              <a:rPr lang="en-US" dirty="0" err="1" smtClean="0"/>
              <a:t>uscar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Escuchar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L</a:t>
            </a:r>
            <a:r>
              <a:rPr lang="en-US" dirty="0" err="1" smtClean="0"/>
              <a:t>evantar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3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74837"/>
            <a:ext cx="8915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DVD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Subject pronouns with –AR verbs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45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0837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144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1_Default Design</vt:lpstr>
      <vt:lpstr>Me llamo __________ Clase 701 La fecha es el 28 de enero del 2014</vt:lpstr>
      <vt:lpstr>Practica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11</cp:revision>
  <cp:lastPrinted>2013-11-18T18:54:01Z</cp:lastPrinted>
  <dcterms:created xsi:type="dcterms:W3CDTF">2013-11-14T20:46:59Z</dcterms:created>
  <dcterms:modified xsi:type="dcterms:W3CDTF">2014-01-28T22:17:19Z</dcterms:modified>
</cp:coreProperties>
</file>